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CAE8-8463-419A-8439-F0C46965615E}" type="datetimeFigureOut">
              <a:rPr lang="th-TH" smtClean="0"/>
              <a:t>06/12/59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FD41-1E87-471B-BBFC-3477740A1265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CAE8-8463-419A-8439-F0C46965615E}" type="datetimeFigureOut">
              <a:rPr lang="th-TH" smtClean="0"/>
              <a:t>06/12/59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FD41-1E87-471B-BBFC-3477740A126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CAE8-8463-419A-8439-F0C46965615E}" type="datetimeFigureOut">
              <a:rPr lang="th-TH" smtClean="0"/>
              <a:t>06/12/59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FD41-1E87-471B-BBFC-3477740A126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CAE8-8463-419A-8439-F0C46965615E}" type="datetimeFigureOut">
              <a:rPr lang="th-TH" smtClean="0"/>
              <a:t>06/12/59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FD41-1E87-471B-BBFC-3477740A126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CAE8-8463-419A-8439-F0C46965615E}" type="datetimeFigureOut">
              <a:rPr lang="th-TH" smtClean="0"/>
              <a:t>06/12/59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FD41-1E87-471B-BBFC-3477740A1265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CAE8-8463-419A-8439-F0C46965615E}" type="datetimeFigureOut">
              <a:rPr lang="th-TH" smtClean="0"/>
              <a:t>06/12/59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FD41-1E87-471B-BBFC-3477740A126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CAE8-8463-419A-8439-F0C46965615E}" type="datetimeFigureOut">
              <a:rPr lang="th-TH" smtClean="0"/>
              <a:t>06/12/59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FD41-1E87-471B-BBFC-3477740A126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CAE8-8463-419A-8439-F0C46965615E}" type="datetimeFigureOut">
              <a:rPr lang="th-TH" smtClean="0"/>
              <a:t>06/12/59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FD41-1E87-471B-BBFC-3477740A126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CAE8-8463-419A-8439-F0C46965615E}" type="datetimeFigureOut">
              <a:rPr lang="th-TH" smtClean="0"/>
              <a:t>06/12/59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FD41-1E87-471B-BBFC-3477740A126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CAE8-8463-419A-8439-F0C46965615E}" type="datetimeFigureOut">
              <a:rPr lang="th-TH" smtClean="0"/>
              <a:t>06/12/59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FD41-1E87-471B-BBFC-3477740A126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CAE8-8463-419A-8439-F0C46965615E}" type="datetimeFigureOut">
              <a:rPr lang="th-TH" smtClean="0"/>
              <a:t>06/12/59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11FD41-1E87-471B-BBFC-3477740A1265}" type="slidenum">
              <a:rPr lang="th-TH" smtClean="0"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32CAE8-8463-419A-8439-F0C46965615E}" type="datetimeFigureOut">
              <a:rPr lang="th-TH" smtClean="0"/>
              <a:t>06/12/59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11FD41-1E87-471B-BBFC-3477740A1265}" type="slidenum">
              <a:rPr lang="th-TH" smtClean="0"/>
              <a:t>‹#›</a:t>
            </a:fld>
            <a:endParaRPr lang="th-T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3617589"/>
            <a:ext cx="7772400" cy="2403699"/>
          </a:xfrm>
        </p:spPr>
        <p:txBody>
          <a:bodyPr>
            <a:noAutofit/>
          </a:bodyPr>
          <a:lstStyle/>
          <a:p>
            <a:pPr algn="ctr"/>
            <a:r>
              <a:rPr lang="th-TH" sz="4400" dirty="0" smtClean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ผลการดำเนินงานโครงการ </a:t>
            </a:r>
            <a:r>
              <a:rPr lang="en-US" sz="4400" dirty="0" smtClean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TO BE NUMBER ONE </a:t>
            </a:r>
            <a:r>
              <a:rPr lang="th-TH" sz="4400" dirty="0" smtClean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4400" dirty="0" smtClean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400" dirty="0" smtClean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แนวทางการดำเนินงานพระราชทาน</a:t>
            </a:r>
            <a:r>
              <a:rPr lang="en-US" sz="4400" dirty="0" smtClean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4400" dirty="0" smtClean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400" dirty="0" smtClean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และแนวทางการดำเนินงาน ปี 2560</a:t>
            </a:r>
            <a:endParaRPr lang="th-TH" sz="4400" dirty="0"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456" y="1552576"/>
            <a:ext cx="1843087" cy="187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50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ผลการดำเนินงานในภาพรวมของ</a:t>
            </a:r>
            <a:b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 </a:t>
            </a: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TO BE NUMBER ONE 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 2559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th-TH" sz="35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ด้านการรณรงค์ประชาสัมพันธ์ สร้างกระแส 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th-TH" sz="35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ด้านการพัฒนาและขยายเครือข่าย </a:t>
            </a:r>
            <a:r>
              <a:rPr lang="en-US" sz="35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TO BE NUM BER ONE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th-TH" sz="35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ด้านการเสริมสร้างภูมิคุ้มกันทางด้านจิตใจ</a:t>
            </a:r>
          </a:p>
          <a:p>
            <a:pPr marL="0" indent="536575">
              <a:buNone/>
            </a:pPr>
            <a:r>
              <a:rPr lang="th-TH" sz="35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 การจัดบริการศูนย์เพื่อนใจ </a:t>
            </a:r>
            <a:r>
              <a:rPr lang="en-US" sz="35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TO BE NUMBER ONE </a:t>
            </a:r>
          </a:p>
          <a:p>
            <a:pPr marL="0" indent="536575">
              <a:buNone/>
            </a:pPr>
            <a:r>
              <a:rPr lang="th-TH" sz="35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 การจัดค่ายพัฒนาสมาชิก </a:t>
            </a:r>
            <a:r>
              <a:rPr lang="en-US" sz="35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TO BE NUMBER ONE </a:t>
            </a:r>
          </a:p>
          <a:p>
            <a:pPr marL="0" indent="536575">
              <a:buNone/>
            </a:pPr>
            <a:r>
              <a:rPr lang="th-TH" sz="35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 การจัดกิจกรรม </a:t>
            </a:r>
            <a:r>
              <a:rPr lang="en-US" sz="35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TO BE NUMBER ONE DANCERCISE</a:t>
            </a:r>
          </a:p>
          <a:p>
            <a:pPr marL="0" indent="536575">
              <a:buNone/>
            </a:pPr>
            <a:r>
              <a:rPr lang="th-TH" sz="35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 การจัดกิจกรรม </a:t>
            </a:r>
            <a:r>
              <a:rPr lang="en-US" sz="35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TO BE NUMBER ONE IDOL</a:t>
            </a:r>
            <a:endParaRPr lang="th-TH" sz="35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5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4.     การดำเนินงานด้านวิชาการ</a:t>
            </a:r>
          </a:p>
          <a:p>
            <a:pPr marL="0" indent="0">
              <a:buNone/>
            </a:pPr>
            <a:r>
              <a:rPr lang="th-TH" sz="35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5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- การศึกษาทักษะการมีภูมิคุ้มกันทางจิตใจของแกนนำชมรม และศูนย์เพื่อนใจ </a:t>
            </a:r>
            <a:r>
              <a:rPr lang="en-US" sz="35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TO BE    </a:t>
            </a:r>
          </a:p>
          <a:p>
            <a:pPr marL="0" indent="0">
              <a:buNone/>
            </a:pPr>
            <a:r>
              <a:rPr lang="en-US" sz="35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5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NUMBER ONE </a:t>
            </a:r>
          </a:p>
          <a:p>
            <a:pPr marL="0" indent="0">
              <a:buNone/>
            </a:pPr>
            <a:r>
              <a:rPr lang="th-TH" sz="35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- การพัฒนาและผลิตสื่อเทคโนโลยี</a:t>
            </a:r>
            <a:endParaRPr lang="th-TH" dirty="0" smtClean="0"/>
          </a:p>
          <a:p>
            <a:pPr marL="514350" indent="-514350">
              <a:buFont typeface="+mj-lt"/>
              <a:buAutoNum type="arabicPeriod"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8116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แนวการดำเนินงานพระราชทานจากการประชุมคณะกรรมการอำนวยการโครงการ </a:t>
            </a: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TO BE NUMBER ONE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Tx/>
              <a:buFont typeface="+mj-lt"/>
              <a:buAutoNum type="arabicPeriod"/>
            </a:pP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 </a:t>
            </a:r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TO BE NUMBER ONE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ทำให้คนติดยาลดลงเท่าไหร่</a:t>
            </a:r>
          </a:p>
          <a:p>
            <a:pPr marL="514350" indent="-514350" algn="thaiDist">
              <a:buClrTx/>
              <a:buFont typeface="+mj-lt"/>
              <a:buAutoNum type="arabicPeriod"/>
            </a:pP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สมาชิกโครงการ </a:t>
            </a:r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TO BE NUMBER ONE 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 15 ปีที่แล้ว อยู่ที่ไหนทำอะไร มีประวัติการเสพยาหรือไม่</a:t>
            </a:r>
          </a:p>
          <a:p>
            <a:pPr marL="514350" indent="-514350" algn="thaiDist">
              <a:buClrTx/>
              <a:buFont typeface="+mj-lt"/>
              <a:buAutoNum type="arabicPeriod"/>
            </a:pP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 </a:t>
            </a:r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TO BE NUMBER ONE 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สามารถป้องกันและลดปัญหา</a:t>
            </a:r>
            <a:r>
              <a:rPr lang="th-TH" sz="28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ยาเสพติด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ได้หรือไม่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4921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4352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แนวทางการดำเนินงาน ปี 2560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thaiDist">
              <a:buClrTx/>
              <a:buFont typeface="+mj-lt"/>
              <a:buAutoNum type="arabicPeriod"/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เก็บรวบรวมและจัดทำฐานข้อมูลชมรม และศูนย์เพื่อนใจ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TO BE NUMBER ONE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สมาชิกทั่วไป สมาชิกที่เป็นแกนนำทุกระดับ สมาชิกโครงการใครติดยายกมือขึ้น และประมวลผลสถิติเบื้องต้น</a:t>
            </a:r>
          </a:p>
          <a:p>
            <a:pPr marL="514350" indent="-514350" algn="thaiDist">
              <a:buClrTx/>
              <a:buFont typeface="+mj-lt"/>
              <a:buAutoNum type="arabicPeriod"/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สร้างกรอบแนวคิดทางทฤษฎี โดยใช้การวิจัยเชิงคุณภาพ ด้วยทฤษฎีฐานราก และการทบทวนวรรณกรรมที่เกี่ยวข้อง เพื่อศึกษาความสัมพันธ์ระหว่างผลสัมฤทธิ์ของโครงการฯ กับปัจจัยที่เกี่ยวข้องกับกิจกรรมและการดำเนินงานของโครงการ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TO BE NUMBER ONE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และโครงการใครติดยายกมือขึ้น</a:t>
            </a:r>
          </a:p>
          <a:p>
            <a:pPr marL="514350" indent="-514350" algn="thaiDist">
              <a:buClrTx/>
              <a:buFont typeface="+mj-lt"/>
              <a:buAutoNum type="arabicPeriod"/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ศึกษาความสัมพันธ์ของผลสัมฤทธิ์ของโครงการฯกับปัจจัยที่เกี่ยวข้องกับกิจกรรมและการดำเนินงาน</a:t>
            </a:r>
          </a:p>
          <a:p>
            <a:pPr marL="514350" indent="-514350" algn="thaiDist">
              <a:buClrTx/>
              <a:buFont typeface="+mj-lt"/>
              <a:buAutoNum type="arabicPeriod"/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เก็บข้อมูลพื้นฐาน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(Baseline)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สำหรับการศึกษาระยะยาวและสร้างแบบสอบถาม เพื่อติดตามผลการดำเนินกิจกรรม ความสำเร็จ และชีวิตของแกนนำของแกนนำ</a:t>
            </a:r>
          </a:p>
          <a:p>
            <a:pPr marL="514350" indent="-514350">
              <a:buFont typeface="+mj-lt"/>
              <a:buAutoNum type="arabicPeriod"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8347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</TotalTime>
  <Words>308</Words>
  <Application>Microsoft Office PowerPoint</Application>
  <PresentationFormat>นำเสนอทางหน้าจอ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ไหลเวียน</vt:lpstr>
      <vt:lpstr>ผลการดำเนินงานโครงการ TO BE NUMBER ONE  แนวทางการดำเนินงานพระราชทาน และแนวทางการดำเนินงาน ปี 2560</vt:lpstr>
      <vt:lpstr>ผลการดำเนินงานในภาพรวมของ โครงการ TO BE NUMBER ONE ประจำปี 2559</vt:lpstr>
      <vt:lpstr>แนวการดำเนินงานพระราชทานจากการประชุมคณะกรรมการอำนวยการโครงการ TO BE NUMBER ONE</vt:lpstr>
      <vt:lpstr>แนวทางการดำเนินงาน ปี 2560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TOBE</dc:creator>
  <cp:lastModifiedBy>TOBE</cp:lastModifiedBy>
  <cp:revision>16</cp:revision>
  <dcterms:created xsi:type="dcterms:W3CDTF">2016-12-06T04:52:12Z</dcterms:created>
  <dcterms:modified xsi:type="dcterms:W3CDTF">2016-12-06T05:37:04Z</dcterms:modified>
</cp:coreProperties>
</file>